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57" r:id="rId3"/>
    <p:sldId id="258" r:id="rId4"/>
    <p:sldId id="259" r:id="rId5"/>
    <p:sldId id="263" r:id="rId6"/>
    <p:sldId id="264" r:id="rId7"/>
    <p:sldId id="260" r:id="rId8"/>
    <p:sldId id="261" r:id="rId9"/>
    <p:sldId id="262"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0" d="100"/>
          <a:sy n="100" d="100"/>
        </p:scale>
        <p:origin x="-161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3FCB67-BD51-E34E-AC90-5FE2AFBF8388}" type="datetimeFigureOut">
              <a:rPr lang="en-US" smtClean="0"/>
              <a:t>2/8/14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5010F8-CF9F-C84C-A3CD-8BDF53D6E968}" type="slidenum">
              <a:rPr lang="en-US" smtClean="0"/>
              <a:t>‹#›</a:t>
            </a:fld>
            <a:endParaRPr lang="en-US"/>
          </a:p>
        </p:txBody>
      </p:sp>
    </p:spTree>
    <p:extLst>
      <p:ext uri="{BB962C8B-B14F-4D97-AF65-F5344CB8AC3E}">
        <p14:creationId xmlns:p14="http://schemas.microsoft.com/office/powerpoint/2010/main" val="10658020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thru the sheet </a:t>
            </a:r>
            <a:r>
              <a:rPr lang="en-US" smtClean="0"/>
              <a:t>in detail</a:t>
            </a:r>
            <a:endParaRPr lang="en-US"/>
          </a:p>
        </p:txBody>
      </p:sp>
      <p:sp>
        <p:nvSpPr>
          <p:cNvPr id="4" name="Slide Number Placeholder 3"/>
          <p:cNvSpPr>
            <a:spLocks noGrp="1"/>
          </p:cNvSpPr>
          <p:nvPr>
            <p:ph type="sldNum" sz="quarter" idx="10"/>
          </p:nvPr>
        </p:nvSpPr>
        <p:spPr/>
        <p:txBody>
          <a:bodyPr/>
          <a:lstStyle/>
          <a:p>
            <a:fld id="{F25010F8-CF9F-C84C-A3CD-8BDF53D6E968}" type="slidenum">
              <a:rPr lang="en-US" smtClean="0"/>
              <a:t>8</a:t>
            </a:fld>
            <a:endParaRPr lang="en-US"/>
          </a:p>
        </p:txBody>
      </p:sp>
    </p:spTree>
    <p:extLst>
      <p:ext uri="{BB962C8B-B14F-4D97-AF65-F5344CB8AC3E}">
        <p14:creationId xmlns:p14="http://schemas.microsoft.com/office/powerpoint/2010/main" val="1452138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94D766A-C70D-9A4F-B827-73BBEC73A3F8}" type="datetimeFigureOut">
              <a:rPr lang="en-US" smtClean="0"/>
              <a:t>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DD51EF-E5C0-F54A-A9F4-C3C2C25D8782}" type="slidenum">
              <a:rPr lang="en-US" smtClean="0"/>
              <a:t>‹#›</a:t>
            </a:fld>
            <a:endParaRPr lang="en-US"/>
          </a:p>
        </p:txBody>
      </p:sp>
    </p:spTree>
    <p:extLst>
      <p:ext uri="{BB962C8B-B14F-4D97-AF65-F5344CB8AC3E}">
        <p14:creationId xmlns:p14="http://schemas.microsoft.com/office/powerpoint/2010/main" val="4109979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4D766A-C70D-9A4F-B827-73BBEC73A3F8}" type="datetimeFigureOut">
              <a:rPr lang="en-US" smtClean="0"/>
              <a:t>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DD51EF-E5C0-F54A-A9F4-C3C2C25D8782}" type="slidenum">
              <a:rPr lang="en-US" smtClean="0"/>
              <a:t>‹#›</a:t>
            </a:fld>
            <a:endParaRPr lang="en-US"/>
          </a:p>
        </p:txBody>
      </p:sp>
    </p:spTree>
    <p:extLst>
      <p:ext uri="{BB962C8B-B14F-4D97-AF65-F5344CB8AC3E}">
        <p14:creationId xmlns:p14="http://schemas.microsoft.com/office/powerpoint/2010/main" val="17460510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4D766A-C70D-9A4F-B827-73BBEC73A3F8}" type="datetimeFigureOut">
              <a:rPr lang="en-US" smtClean="0"/>
              <a:t>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DD51EF-E5C0-F54A-A9F4-C3C2C25D8782}" type="slidenum">
              <a:rPr lang="en-US" smtClean="0"/>
              <a:t>‹#›</a:t>
            </a:fld>
            <a:endParaRPr lang="en-US"/>
          </a:p>
        </p:txBody>
      </p:sp>
    </p:spTree>
    <p:extLst>
      <p:ext uri="{BB962C8B-B14F-4D97-AF65-F5344CB8AC3E}">
        <p14:creationId xmlns:p14="http://schemas.microsoft.com/office/powerpoint/2010/main" val="3192868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94D766A-C70D-9A4F-B827-73BBEC73A3F8}" type="datetimeFigureOut">
              <a:rPr lang="en-US" smtClean="0"/>
              <a:t>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DD51EF-E5C0-F54A-A9F4-C3C2C25D8782}" type="slidenum">
              <a:rPr lang="en-US" smtClean="0"/>
              <a:t>‹#›</a:t>
            </a:fld>
            <a:endParaRPr lang="en-US"/>
          </a:p>
        </p:txBody>
      </p:sp>
    </p:spTree>
    <p:extLst>
      <p:ext uri="{BB962C8B-B14F-4D97-AF65-F5344CB8AC3E}">
        <p14:creationId xmlns:p14="http://schemas.microsoft.com/office/powerpoint/2010/main" val="3099066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94D766A-C70D-9A4F-B827-73BBEC73A3F8}" type="datetimeFigureOut">
              <a:rPr lang="en-US" smtClean="0"/>
              <a:t>2/8/14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DD51EF-E5C0-F54A-A9F4-C3C2C25D8782}" type="slidenum">
              <a:rPr lang="en-US" smtClean="0"/>
              <a:t>‹#›</a:t>
            </a:fld>
            <a:endParaRPr lang="en-US"/>
          </a:p>
        </p:txBody>
      </p:sp>
    </p:spTree>
    <p:extLst>
      <p:ext uri="{BB962C8B-B14F-4D97-AF65-F5344CB8AC3E}">
        <p14:creationId xmlns:p14="http://schemas.microsoft.com/office/powerpoint/2010/main" val="3726415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94D766A-C70D-9A4F-B827-73BBEC73A3F8}" type="datetimeFigureOut">
              <a:rPr lang="en-US" smtClean="0"/>
              <a:t>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DD51EF-E5C0-F54A-A9F4-C3C2C25D8782}" type="slidenum">
              <a:rPr lang="en-US" smtClean="0"/>
              <a:t>‹#›</a:t>
            </a:fld>
            <a:endParaRPr lang="en-US"/>
          </a:p>
        </p:txBody>
      </p:sp>
    </p:spTree>
    <p:extLst>
      <p:ext uri="{BB962C8B-B14F-4D97-AF65-F5344CB8AC3E}">
        <p14:creationId xmlns:p14="http://schemas.microsoft.com/office/powerpoint/2010/main" val="325722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94D766A-C70D-9A4F-B827-73BBEC73A3F8}" type="datetimeFigureOut">
              <a:rPr lang="en-US" smtClean="0"/>
              <a:t>2/8/14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DD51EF-E5C0-F54A-A9F4-C3C2C25D8782}" type="slidenum">
              <a:rPr lang="en-US" smtClean="0"/>
              <a:t>‹#›</a:t>
            </a:fld>
            <a:endParaRPr lang="en-US"/>
          </a:p>
        </p:txBody>
      </p:sp>
    </p:spTree>
    <p:extLst>
      <p:ext uri="{BB962C8B-B14F-4D97-AF65-F5344CB8AC3E}">
        <p14:creationId xmlns:p14="http://schemas.microsoft.com/office/powerpoint/2010/main" val="1470029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94D766A-C70D-9A4F-B827-73BBEC73A3F8}" type="datetimeFigureOut">
              <a:rPr lang="en-US" smtClean="0"/>
              <a:t>2/8/14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DD51EF-E5C0-F54A-A9F4-C3C2C25D8782}" type="slidenum">
              <a:rPr lang="en-US" smtClean="0"/>
              <a:t>‹#›</a:t>
            </a:fld>
            <a:endParaRPr lang="en-US"/>
          </a:p>
        </p:txBody>
      </p:sp>
    </p:spTree>
    <p:extLst>
      <p:ext uri="{BB962C8B-B14F-4D97-AF65-F5344CB8AC3E}">
        <p14:creationId xmlns:p14="http://schemas.microsoft.com/office/powerpoint/2010/main" val="14914853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4D766A-C70D-9A4F-B827-73BBEC73A3F8}" type="datetimeFigureOut">
              <a:rPr lang="en-US" smtClean="0"/>
              <a:t>2/8/14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DD51EF-E5C0-F54A-A9F4-C3C2C25D8782}" type="slidenum">
              <a:rPr lang="en-US" smtClean="0"/>
              <a:t>‹#›</a:t>
            </a:fld>
            <a:endParaRPr lang="en-US"/>
          </a:p>
        </p:txBody>
      </p:sp>
    </p:spTree>
    <p:extLst>
      <p:ext uri="{BB962C8B-B14F-4D97-AF65-F5344CB8AC3E}">
        <p14:creationId xmlns:p14="http://schemas.microsoft.com/office/powerpoint/2010/main" val="1256987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4D766A-C70D-9A4F-B827-73BBEC73A3F8}" type="datetimeFigureOut">
              <a:rPr lang="en-US" smtClean="0"/>
              <a:t>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DD51EF-E5C0-F54A-A9F4-C3C2C25D8782}" type="slidenum">
              <a:rPr lang="en-US" smtClean="0"/>
              <a:t>‹#›</a:t>
            </a:fld>
            <a:endParaRPr lang="en-US"/>
          </a:p>
        </p:txBody>
      </p:sp>
    </p:spTree>
    <p:extLst>
      <p:ext uri="{BB962C8B-B14F-4D97-AF65-F5344CB8AC3E}">
        <p14:creationId xmlns:p14="http://schemas.microsoft.com/office/powerpoint/2010/main" val="28628153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4D766A-C70D-9A4F-B827-73BBEC73A3F8}" type="datetimeFigureOut">
              <a:rPr lang="en-US" smtClean="0"/>
              <a:t>2/8/14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DD51EF-E5C0-F54A-A9F4-C3C2C25D8782}" type="slidenum">
              <a:rPr lang="en-US" smtClean="0"/>
              <a:t>‹#›</a:t>
            </a:fld>
            <a:endParaRPr lang="en-US"/>
          </a:p>
        </p:txBody>
      </p:sp>
    </p:spTree>
    <p:extLst>
      <p:ext uri="{BB962C8B-B14F-4D97-AF65-F5344CB8AC3E}">
        <p14:creationId xmlns:p14="http://schemas.microsoft.com/office/powerpoint/2010/main" val="89095255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4D766A-C70D-9A4F-B827-73BBEC73A3F8}" type="datetimeFigureOut">
              <a:rPr lang="en-US" smtClean="0"/>
              <a:t>2/8/14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DD51EF-E5C0-F54A-A9F4-C3C2C25D8782}" type="slidenum">
              <a:rPr lang="en-US" smtClean="0"/>
              <a:t>‹#›</a:t>
            </a:fld>
            <a:endParaRPr lang="en-US"/>
          </a:p>
        </p:txBody>
      </p:sp>
    </p:spTree>
    <p:extLst>
      <p:ext uri="{BB962C8B-B14F-4D97-AF65-F5344CB8AC3E}">
        <p14:creationId xmlns:p14="http://schemas.microsoft.com/office/powerpoint/2010/main" val="25594908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hpsecurity.readthedocs.org/en/latest/Injection-Attacks.html"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google.com/%23q=sql+injection" TargetMode="External"/><Relationship Id="rId4" Type="http://schemas.openxmlformats.org/officeDocument/2006/relationships/hyperlink" Target="/Users/spalmer1/Desktop/SQLInject.sql" TargetMode="External"/><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SQL Injection</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420806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Is SQL Injection?</a:t>
            </a:r>
            <a:endParaRPr lang="en-US" dirty="0"/>
          </a:p>
        </p:txBody>
      </p:sp>
      <p:sp>
        <p:nvSpPr>
          <p:cNvPr id="3" name="Content Placeholder 2"/>
          <p:cNvSpPr>
            <a:spLocks noGrp="1"/>
          </p:cNvSpPr>
          <p:nvPr>
            <p:ph idx="1"/>
          </p:nvPr>
        </p:nvSpPr>
        <p:spPr>
          <a:xfrm>
            <a:off x="457200" y="1600200"/>
            <a:ext cx="8229600" cy="4678187"/>
          </a:xfrm>
        </p:spPr>
        <p:txBody>
          <a:bodyPr>
            <a:normAutofit fontScale="92500" lnSpcReduction="20000"/>
          </a:bodyPr>
          <a:lstStyle/>
          <a:p>
            <a:r>
              <a:rPr lang="en-US" dirty="0"/>
              <a:t>SQL injection is probably the most abundant programming flaw that exists on the </a:t>
            </a:r>
            <a:r>
              <a:rPr lang="en-US" dirty="0" smtClean="0"/>
              <a:t>internet</a:t>
            </a:r>
          </a:p>
          <a:p>
            <a:r>
              <a:rPr lang="en-US" dirty="0" smtClean="0"/>
              <a:t>It </a:t>
            </a:r>
            <a:r>
              <a:rPr lang="en-US" dirty="0"/>
              <a:t>is the vulnerability through which unauthorized person can access the various critical and private </a:t>
            </a:r>
            <a:r>
              <a:rPr lang="en-US" dirty="0" smtClean="0"/>
              <a:t>data</a:t>
            </a:r>
          </a:p>
          <a:p>
            <a:r>
              <a:rPr lang="en-US" dirty="0"/>
              <a:t>SQL injection is not a flaw in the web or </a:t>
            </a:r>
            <a:r>
              <a:rPr lang="en-US" dirty="0" err="1"/>
              <a:t>db</a:t>
            </a:r>
            <a:r>
              <a:rPr lang="en-US" dirty="0"/>
              <a:t> server but but is a result of the poor and inexperienced programming </a:t>
            </a:r>
            <a:r>
              <a:rPr lang="en-US" dirty="0" smtClean="0"/>
              <a:t>practices</a:t>
            </a:r>
          </a:p>
          <a:p>
            <a:r>
              <a:rPr lang="en-US" dirty="0"/>
              <a:t>Attackers provide specially crafted input data to the SQL interpreter and trick the interpreter to execute unintended commands</a:t>
            </a:r>
          </a:p>
        </p:txBody>
      </p:sp>
    </p:spTree>
    <p:extLst>
      <p:ext uri="{BB962C8B-B14F-4D97-AF65-F5344CB8AC3E}">
        <p14:creationId xmlns:p14="http://schemas.microsoft.com/office/powerpoint/2010/main" val="34318107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a:t>
            </a:r>
            <a:endParaRPr lang="en-US" dirty="0"/>
          </a:p>
        </p:txBody>
      </p:sp>
      <p:sp>
        <p:nvSpPr>
          <p:cNvPr id="3" name="Content Placeholder 2"/>
          <p:cNvSpPr>
            <a:spLocks noGrp="1"/>
          </p:cNvSpPr>
          <p:nvPr>
            <p:ph idx="1"/>
          </p:nvPr>
        </p:nvSpPr>
        <p:spPr>
          <a:xfrm>
            <a:off x="457200" y="1600200"/>
            <a:ext cx="8229600" cy="4525963"/>
          </a:xfrm>
        </p:spPr>
        <p:txBody>
          <a:bodyPr>
            <a:normAutofit lnSpcReduction="10000"/>
          </a:bodyPr>
          <a:lstStyle/>
          <a:p>
            <a:r>
              <a:rPr lang="en-US" dirty="0"/>
              <a:t>Let's see an example, where the username admin with the password sam207 can login to the </a:t>
            </a:r>
            <a:r>
              <a:rPr lang="en-US" dirty="0" smtClean="0"/>
              <a:t>site</a:t>
            </a:r>
          </a:p>
          <a:p>
            <a:r>
              <a:rPr lang="en-US" dirty="0"/>
              <a:t>SELECT USER from database WHERE username='admin' AND password='</a:t>
            </a:r>
            <a:r>
              <a:rPr lang="en-US" dirty="0" smtClean="0"/>
              <a:t>sam207’;</a:t>
            </a:r>
          </a:p>
          <a:p>
            <a:r>
              <a:rPr lang="en-US" dirty="0"/>
              <a:t>And if above SELECT command evaluates true, user will be given access to the site otherwise not. Think what we could do if the script is not sanitized</a:t>
            </a:r>
          </a:p>
        </p:txBody>
      </p:sp>
    </p:spTree>
    <p:extLst>
      <p:ext uri="{BB962C8B-B14F-4D97-AF65-F5344CB8AC3E}">
        <p14:creationId xmlns:p14="http://schemas.microsoft.com/office/powerpoint/2010/main" val="406782526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SQL</a:t>
            </a:r>
            <a:endParaRPr lang="en-US" dirty="0"/>
          </a:p>
        </p:txBody>
      </p:sp>
      <p:pic>
        <p:nvPicPr>
          <p:cNvPr id="4" name="Picture 3"/>
          <p:cNvPicPr>
            <a:picLocks noChangeAspect="1"/>
          </p:cNvPicPr>
          <p:nvPr/>
        </p:nvPicPr>
        <p:blipFill>
          <a:blip r:embed="rId2"/>
          <a:stretch>
            <a:fillRect/>
          </a:stretch>
        </p:blipFill>
        <p:spPr>
          <a:xfrm>
            <a:off x="1095586" y="1543828"/>
            <a:ext cx="5994400" cy="977900"/>
          </a:xfrm>
          <a:prstGeom prst="rect">
            <a:avLst/>
          </a:prstGeom>
        </p:spPr>
      </p:pic>
      <p:pic>
        <p:nvPicPr>
          <p:cNvPr id="5" name="Picture 4"/>
          <p:cNvPicPr>
            <a:picLocks noChangeAspect="1"/>
          </p:cNvPicPr>
          <p:nvPr/>
        </p:nvPicPr>
        <p:blipFill>
          <a:blip r:embed="rId3"/>
          <a:stretch>
            <a:fillRect/>
          </a:stretch>
        </p:blipFill>
        <p:spPr>
          <a:xfrm>
            <a:off x="1006686" y="3052798"/>
            <a:ext cx="6083300" cy="1016000"/>
          </a:xfrm>
          <a:prstGeom prst="rect">
            <a:avLst/>
          </a:prstGeom>
        </p:spPr>
      </p:pic>
    </p:spTree>
    <p:extLst>
      <p:ext uri="{BB962C8B-B14F-4D97-AF65-F5344CB8AC3E}">
        <p14:creationId xmlns:p14="http://schemas.microsoft.com/office/powerpoint/2010/main" val="269671320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PHP Code</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a:t>&lt;?</a:t>
            </a:r>
            <a:r>
              <a:rPr lang="en-US" dirty="0" err="1"/>
              <a:t>php</a:t>
            </a:r>
            <a:endParaRPr lang="en-US" dirty="0"/>
          </a:p>
          <a:p>
            <a:pPr marL="0" indent="0">
              <a:buNone/>
            </a:pPr>
            <a:endParaRPr lang="en-US" dirty="0"/>
          </a:p>
          <a:p>
            <a:pPr marL="0" indent="0">
              <a:buNone/>
            </a:pPr>
            <a:r>
              <a:rPr lang="en-US" dirty="0"/>
              <a:t>$offset = $</a:t>
            </a:r>
            <a:r>
              <a:rPr lang="en-US" dirty="0" err="1"/>
              <a:t>argv</a:t>
            </a:r>
            <a:r>
              <a:rPr lang="en-US" dirty="0"/>
              <a:t>[0]; // beware, no input validation!</a:t>
            </a:r>
          </a:p>
          <a:p>
            <a:pPr marL="0" indent="0">
              <a:buNone/>
            </a:pPr>
            <a:r>
              <a:rPr lang="en-US" dirty="0"/>
              <a:t>$query  = "SELECT id, name FROM products ORDER BY name LIMIT 20 OFFSET $offset;";</a:t>
            </a:r>
          </a:p>
          <a:p>
            <a:pPr marL="0" indent="0">
              <a:buNone/>
            </a:pPr>
            <a:r>
              <a:rPr lang="en-US" dirty="0"/>
              <a:t>$result = </a:t>
            </a:r>
            <a:r>
              <a:rPr lang="en-US" dirty="0" err="1"/>
              <a:t>pg_query</a:t>
            </a:r>
            <a:r>
              <a:rPr lang="en-US" dirty="0"/>
              <a:t>($conn, $query);</a:t>
            </a:r>
          </a:p>
          <a:p>
            <a:pPr marL="0" indent="0">
              <a:buNone/>
            </a:pPr>
            <a:endParaRPr lang="en-US" dirty="0"/>
          </a:p>
          <a:p>
            <a:pPr marL="0" indent="0">
              <a:buNone/>
            </a:pPr>
            <a:r>
              <a:rPr lang="en-US" dirty="0"/>
              <a:t>?&gt;</a:t>
            </a:r>
            <a:endParaRPr lang="en-US" dirty="0"/>
          </a:p>
        </p:txBody>
      </p:sp>
    </p:spTree>
    <p:extLst>
      <p:ext uri="{BB962C8B-B14F-4D97-AF65-F5344CB8AC3E}">
        <p14:creationId xmlns:p14="http://schemas.microsoft.com/office/powerpoint/2010/main" val="383517253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PHP Code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hlinkClick r:id="rId2"/>
              </a:rPr>
              <a:t>http://phpsecurity.readthedocs.org/en/latest/Injection-Attacks.html</a:t>
            </a:r>
            <a:endParaRPr lang="en-US" dirty="0"/>
          </a:p>
        </p:txBody>
      </p:sp>
    </p:spTree>
    <p:extLst>
      <p:ext uri="{BB962C8B-B14F-4D97-AF65-F5344CB8AC3E}">
        <p14:creationId xmlns:p14="http://schemas.microsoft.com/office/powerpoint/2010/main" val="293555466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Prevention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a:t>SQL injection can be prevented if you adopt an input validation technique in which user input is authenticated against a set of defined rules for length, type, and syntax and also against business rules.</a:t>
            </a:r>
          </a:p>
          <a:p>
            <a:r>
              <a:rPr lang="en-US" dirty="0"/>
              <a:t>You should ensure that users with the permission to access the database have the least privileges. Additionally, do not use system administrator accounts like “sa” for Web applications. Also, you should always make sure that a database user is created only for a specific application and this user is not able to access other applications. Another method for preventing SQL injection attacks is to remove all stored procedures that are not in use.</a:t>
            </a:r>
          </a:p>
          <a:p>
            <a:r>
              <a:rPr lang="en-US" dirty="0"/>
              <a:t>Use strongly typed parameterized query APIs with placeholder substitution markers, even when calling stored procedures</a:t>
            </a:r>
          </a:p>
          <a:p>
            <a:r>
              <a:rPr lang="en-US" dirty="0"/>
              <a:t>Show care when using stored procedures since they are generally safe from injection. However, be careful as they can be injectable (such as via the use of exec() or concatenating arguments within the stored procedure).</a:t>
            </a:r>
          </a:p>
        </p:txBody>
      </p:sp>
    </p:spTree>
    <p:extLst>
      <p:ext uri="{BB962C8B-B14F-4D97-AF65-F5344CB8AC3E}">
        <p14:creationId xmlns:p14="http://schemas.microsoft.com/office/powerpoint/2010/main" val="236680905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Cheat Sheet for MySQL</a:t>
            </a:r>
            <a:endParaRPr lang="en-US" dirty="0"/>
          </a:p>
        </p:txBody>
      </p:sp>
      <p:sp>
        <p:nvSpPr>
          <p:cNvPr id="3" name="Content Placeholder 2"/>
          <p:cNvSpPr>
            <a:spLocks noGrp="1"/>
          </p:cNvSpPr>
          <p:nvPr>
            <p:ph idx="1"/>
          </p:nvPr>
        </p:nvSpPr>
        <p:spPr/>
        <p:txBody>
          <a:bodyPr/>
          <a:lstStyle/>
          <a:p>
            <a:r>
              <a:rPr lang="en-US" dirty="0" smtClean="0">
                <a:hlinkClick r:id="rId3"/>
              </a:rPr>
              <a:t>SQL Injection on </a:t>
            </a:r>
            <a:r>
              <a:rPr lang="en-US" dirty="0" smtClean="0">
                <a:hlinkClick r:id="rId3"/>
              </a:rPr>
              <a:t>Google</a:t>
            </a:r>
            <a:endParaRPr lang="en-US" dirty="0" smtClean="0"/>
          </a:p>
          <a:p>
            <a:r>
              <a:rPr lang="en-US" dirty="0" smtClean="0">
                <a:hlinkClick r:id="rId4" action="ppaction://hlinkfile"/>
              </a:rPr>
              <a:t>/Users/spalmer1/Desktop/SQLInject.sql</a:t>
            </a:r>
            <a:endParaRPr lang="en-US" dirty="0"/>
          </a:p>
        </p:txBody>
      </p:sp>
    </p:spTree>
    <p:extLst>
      <p:ext uri="{BB962C8B-B14F-4D97-AF65-F5344CB8AC3E}">
        <p14:creationId xmlns:p14="http://schemas.microsoft.com/office/powerpoint/2010/main" val="3240054655"/>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Try Some on your own</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8683051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TotalTime>
  <Words>377</Words>
  <Application>Microsoft Macintosh PowerPoint</Application>
  <PresentationFormat>On-screen Show (4:3)</PresentationFormat>
  <Paragraphs>32</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SQL Injection</vt:lpstr>
      <vt:lpstr>What Is SQL Injection?</vt:lpstr>
      <vt:lpstr>An Example</vt:lpstr>
      <vt:lpstr>Example SQL</vt:lpstr>
      <vt:lpstr>Example PHP Code</vt:lpstr>
      <vt:lpstr>Solution PHP Code</vt:lpstr>
      <vt:lpstr>Prevention</vt:lpstr>
      <vt:lpstr>Cheat Sheet for MySQL</vt:lpstr>
      <vt:lpstr>Try Some on your own</vt:lpstr>
    </vt:vector>
  </TitlesOfParts>
  <Company>High Class Software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 Injection</dc:title>
  <dc:creator>Steve Palmer</dc:creator>
  <cp:lastModifiedBy>Steve Palmer</cp:lastModifiedBy>
  <cp:revision>6</cp:revision>
  <dcterms:created xsi:type="dcterms:W3CDTF">2014-02-05T17:30:33Z</dcterms:created>
  <dcterms:modified xsi:type="dcterms:W3CDTF">2014-02-08T20:43:30Z</dcterms:modified>
</cp:coreProperties>
</file>